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62" r:id="rId2"/>
    <p:sldId id="259" r:id="rId3"/>
    <p:sldId id="292" r:id="rId4"/>
    <p:sldId id="258" r:id="rId5"/>
    <p:sldId id="293" r:id="rId6"/>
    <p:sldId id="269" r:id="rId7"/>
    <p:sldId id="284" r:id="rId8"/>
    <p:sldId id="272" r:id="rId9"/>
    <p:sldId id="279" r:id="rId10"/>
    <p:sldId id="307" r:id="rId11"/>
    <p:sldId id="326" r:id="rId12"/>
    <p:sldId id="327" r:id="rId13"/>
    <p:sldId id="301" r:id="rId14"/>
    <p:sldId id="324" r:id="rId15"/>
    <p:sldId id="325" r:id="rId16"/>
    <p:sldId id="306" r:id="rId17"/>
    <p:sldId id="308" r:id="rId18"/>
    <p:sldId id="29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CF1290-DF13-476E-A22D-9A2546C729F9}">
  <a:tblStyle styleId="{57CF1290-DF13-476E-A22D-9A2546C729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7"/>
    <p:restoredTop sz="94671"/>
  </p:normalViewPr>
  <p:slideViewPr>
    <p:cSldViewPr snapToGrid="0" snapToObjects="1">
      <p:cViewPr varScale="1">
        <p:scale>
          <a:sx n="139" d="100"/>
          <a:sy n="139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46A9A-59B8-A042-9396-7D11CF38DB2D}" type="doc">
      <dgm:prSet loTypeId="urn:microsoft.com/office/officeart/2009/layout/CircleArrowProcess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F056F8C-9DB3-524A-877F-C66A12687DD1}">
      <dgm:prSet phldrT="[Text]"/>
      <dgm:spPr/>
      <dgm:t>
        <a:bodyPr/>
        <a:lstStyle/>
        <a:p>
          <a:r>
            <a:rPr lang="en-US" b="1" dirty="0">
              <a:latin typeface="Century Gothic" charset="0"/>
              <a:ea typeface="Century Gothic" charset="0"/>
              <a:cs typeface="Century Gothic" charset="0"/>
            </a:rPr>
            <a:t>Venue</a:t>
          </a:r>
        </a:p>
      </dgm:t>
    </dgm:pt>
    <dgm:pt modelId="{BA2BADC3-56C7-8B47-9103-4D0257D4F75C}" type="parTrans" cxnId="{4B55F3A2-1EB5-3D4E-9548-37958FA7CBB6}">
      <dgm:prSet/>
      <dgm:spPr/>
      <dgm:t>
        <a:bodyPr/>
        <a:lstStyle/>
        <a:p>
          <a:endParaRPr lang="en-US"/>
        </a:p>
      </dgm:t>
    </dgm:pt>
    <dgm:pt modelId="{F4AD5E33-B2CB-474D-92B5-35198375F771}" type="sibTrans" cxnId="{4B55F3A2-1EB5-3D4E-9548-37958FA7CBB6}">
      <dgm:prSet/>
      <dgm:spPr/>
      <dgm:t>
        <a:bodyPr/>
        <a:lstStyle/>
        <a:p>
          <a:endParaRPr lang="en-US"/>
        </a:p>
      </dgm:t>
    </dgm:pt>
    <dgm:pt modelId="{631D1FEC-E274-F54B-B591-365EA0096310}">
      <dgm:prSet phldrT="[Text]"/>
      <dgm:spPr/>
      <dgm:t>
        <a:bodyPr/>
        <a:lstStyle/>
        <a:p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Manage Venue</a:t>
          </a:r>
        </a:p>
      </dgm:t>
    </dgm:pt>
    <dgm:pt modelId="{0C804715-EA6C-634F-A6B5-3A9494F88ABA}" type="parTrans" cxnId="{5837D072-2AB7-7D47-88C3-C386EDDB9991}">
      <dgm:prSet/>
      <dgm:spPr/>
      <dgm:t>
        <a:bodyPr/>
        <a:lstStyle/>
        <a:p>
          <a:endParaRPr lang="en-US"/>
        </a:p>
      </dgm:t>
    </dgm:pt>
    <dgm:pt modelId="{E9877C2B-E36B-9246-BE26-840F4D655C29}" type="sibTrans" cxnId="{5837D072-2AB7-7D47-88C3-C386EDDB9991}">
      <dgm:prSet/>
      <dgm:spPr/>
      <dgm:t>
        <a:bodyPr/>
        <a:lstStyle/>
        <a:p>
          <a:endParaRPr lang="en-US"/>
        </a:p>
      </dgm:t>
    </dgm:pt>
    <dgm:pt modelId="{74446D3A-65FB-8B45-B9D6-AA475500A33E}">
      <dgm:prSet phldrT="[Text]"/>
      <dgm:spPr/>
      <dgm:t>
        <a:bodyPr/>
        <a:lstStyle/>
        <a:p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Manage Catering</a:t>
          </a:r>
        </a:p>
      </dgm:t>
    </dgm:pt>
    <dgm:pt modelId="{FE7C4046-53E7-B442-8E65-F609C35E30DE}" type="parTrans" cxnId="{D7DFBA66-5780-E040-8831-1A0932926ADC}">
      <dgm:prSet/>
      <dgm:spPr/>
      <dgm:t>
        <a:bodyPr/>
        <a:lstStyle/>
        <a:p>
          <a:endParaRPr lang="en-US"/>
        </a:p>
      </dgm:t>
    </dgm:pt>
    <dgm:pt modelId="{2B848463-E8AD-3544-9BFF-DAE7EC4DAA03}" type="sibTrans" cxnId="{D7DFBA66-5780-E040-8831-1A0932926ADC}">
      <dgm:prSet/>
      <dgm:spPr/>
      <dgm:t>
        <a:bodyPr/>
        <a:lstStyle/>
        <a:p>
          <a:endParaRPr lang="en-US"/>
        </a:p>
      </dgm:t>
    </dgm:pt>
    <dgm:pt modelId="{AF7BC421-48E7-2C46-AB00-102A839E5FC3}">
      <dgm:prSet phldrT="[Text]"/>
      <dgm:spPr/>
      <dgm:t>
        <a:bodyPr/>
        <a:lstStyle/>
        <a:p>
          <a:r>
            <a:rPr lang="en-US" b="1" dirty="0">
              <a:latin typeface="Century Gothic" charset="0"/>
              <a:ea typeface="Century Gothic" charset="0"/>
              <a:cs typeface="Century Gothic" charset="0"/>
            </a:rPr>
            <a:t>Party Organizer</a:t>
          </a:r>
        </a:p>
      </dgm:t>
    </dgm:pt>
    <dgm:pt modelId="{C4C9A821-D73C-5A45-8EE1-023112B9C5D7}" type="parTrans" cxnId="{9056EF42-BDDA-EB4B-BD91-859A377CC0C9}">
      <dgm:prSet/>
      <dgm:spPr/>
      <dgm:t>
        <a:bodyPr/>
        <a:lstStyle/>
        <a:p>
          <a:endParaRPr lang="en-US"/>
        </a:p>
      </dgm:t>
    </dgm:pt>
    <dgm:pt modelId="{CCA3B2D1-5552-9A41-A056-97DEED67002E}" type="sibTrans" cxnId="{9056EF42-BDDA-EB4B-BD91-859A377CC0C9}">
      <dgm:prSet/>
      <dgm:spPr/>
      <dgm:t>
        <a:bodyPr/>
        <a:lstStyle/>
        <a:p>
          <a:endParaRPr lang="en-US"/>
        </a:p>
      </dgm:t>
    </dgm:pt>
    <dgm:pt modelId="{B0CD6AFF-504D-FC43-B083-16295E3DFDC2}">
      <dgm:prSet phldrT="[Text]"/>
      <dgm:spPr/>
      <dgm:t>
        <a:bodyPr/>
        <a:lstStyle/>
        <a:p>
          <a:pPr algn="l"/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Book Venue</a:t>
          </a:r>
        </a:p>
      </dgm:t>
    </dgm:pt>
    <dgm:pt modelId="{AE2A3089-A70F-A54A-9919-72F8B86D03B2}" type="parTrans" cxnId="{BBBBBAF6-C797-8344-BF45-BC9FABDB8024}">
      <dgm:prSet/>
      <dgm:spPr/>
      <dgm:t>
        <a:bodyPr/>
        <a:lstStyle/>
        <a:p>
          <a:endParaRPr lang="en-US"/>
        </a:p>
      </dgm:t>
    </dgm:pt>
    <dgm:pt modelId="{80EED541-037A-FD44-8D89-E9F5C5272C6E}" type="sibTrans" cxnId="{BBBBBAF6-C797-8344-BF45-BC9FABDB8024}">
      <dgm:prSet/>
      <dgm:spPr/>
      <dgm:t>
        <a:bodyPr/>
        <a:lstStyle/>
        <a:p>
          <a:endParaRPr lang="en-US"/>
        </a:p>
      </dgm:t>
    </dgm:pt>
    <dgm:pt modelId="{6EB01D47-E2FB-BE43-B862-8DF575A499F5}">
      <dgm:prSet phldrT="[Text]"/>
      <dgm:spPr/>
      <dgm:t>
        <a:bodyPr/>
        <a:lstStyle/>
        <a:p>
          <a:r>
            <a:rPr lang="en-US" b="1" dirty="0">
              <a:latin typeface="Century Gothic" charset="0"/>
              <a:ea typeface="Century Gothic" charset="0"/>
              <a:cs typeface="Century Gothic" charset="0"/>
            </a:rPr>
            <a:t>Students</a:t>
          </a:r>
        </a:p>
      </dgm:t>
    </dgm:pt>
    <dgm:pt modelId="{6FCB40E8-DAD0-5240-9203-78FCD96A6702}" type="parTrans" cxnId="{A4B56421-0561-3640-817D-91DD294C1980}">
      <dgm:prSet/>
      <dgm:spPr/>
      <dgm:t>
        <a:bodyPr/>
        <a:lstStyle/>
        <a:p>
          <a:endParaRPr lang="en-US"/>
        </a:p>
      </dgm:t>
    </dgm:pt>
    <dgm:pt modelId="{763218A4-0A16-2D45-9C15-55F896785F9B}" type="sibTrans" cxnId="{A4B56421-0561-3640-817D-91DD294C1980}">
      <dgm:prSet/>
      <dgm:spPr/>
      <dgm:t>
        <a:bodyPr/>
        <a:lstStyle/>
        <a:p>
          <a:endParaRPr lang="en-US"/>
        </a:p>
      </dgm:t>
    </dgm:pt>
    <dgm:pt modelId="{778DD7AF-1AA3-2648-AC55-B634E216AEDC}">
      <dgm:prSet phldrT="[Text]"/>
      <dgm:spPr/>
      <dgm:t>
        <a:bodyPr/>
        <a:lstStyle/>
        <a:p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Attend Event</a:t>
          </a:r>
        </a:p>
      </dgm:t>
    </dgm:pt>
    <dgm:pt modelId="{D7EF573A-68A3-D942-A739-67ADDA96864F}" type="parTrans" cxnId="{03FCF826-57D1-E04D-9BC3-791F926CB9DE}">
      <dgm:prSet/>
      <dgm:spPr/>
      <dgm:t>
        <a:bodyPr/>
        <a:lstStyle/>
        <a:p>
          <a:endParaRPr lang="en-US"/>
        </a:p>
      </dgm:t>
    </dgm:pt>
    <dgm:pt modelId="{0B0B47E9-3B22-0C43-8B12-3535752AEA5D}" type="sibTrans" cxnId="{03FCF826-57D1-E04D-9BC3-791F926CB9DE}">
      <dgm:prSet/>
      <dgm:spPr/>
      <dgm:t>
        <a:bodyPr/>
        <a:lstStyle/>
        <a:p>
          <a:endParaRPr lang="en-US"/>
        </a:p>
      </dgm:t>
    </dgm:pt>
    <dgm:pt modelId="{5FCE69F8-5CC8-894E-A5D6-2EADFB5A5004}">
      <dgm:prSet phldrT="[Text]"/>
      <dgm:spPr/>
      <dgm:t>
        <a:bodyPr/>
        <a:lstStyle/>
        <a:p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Build Connection</a:t>
          </a:r>
        </a:p>
      </dgm:t>
    </dgm:pt>
    <dgm:pt modelId="{4156F531-5CD8-9D48-B9EE-CAC7F57716D5}" type="parTrans" cxnId="{DC07FB80-B88B-0248-92AB-D133F11F2C29}">
      <dgm:prSet/>
      <dgm:spPr/>
      <dgm:t>
        <a:bodyPr/>
        <a:lstStyle/>
        <a:p>
          <a:endParaRPr lang="en-US"/>
        </a:p>
      </dgm:t>
    </dgm:pt>
    <dgm:pt modelId="{C30F85CE-75E5-6943-9A89-DCB094482833}" type="sibTrans" cxnId="{DC07FB80-B88B-0248-92AB-D133F11F2C29}">
      <dgm:prSet/>
      <dgm:spPr/>
      <dgm:t>
        <a:bodyPr/>
        <a:lstStyle/>
        <a:p>
          <a:endParaRPr lang="en-US"/>
        </a:p>
      </dgm:t>
    </dgm:pt>
    <dgm:pt modelId="{D3B3539E-CBCB-6242-BCC7-3C27997A1278}">
      <dgm:prSet phldrT="[Text]"/>
      <dgm:spPr/>
      <dgm:t>
        <a:bodyPr/>
        <a:lstStyle/>
        <a:p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Manage Maintenance</a:t>
          </a:r>
        </a:p>
      </dgm:t>
    </dgm:pt>
    <dgm:pt modelId="{EFE43789-9B68-3D4D-AEDD-531CCEB114B8}" type="parTrans" cxnId="{A703DC1D-8CF0-D44D-92E8-4BEEA296F88A}">
      <dgm:prSet/>
      <dgm:spPr/>
      <dgm:t>
        <a:bodyPr/>
        <a:lstStyle/>
        <a:p>
          <a:endParaRPr lang="en-US"/>
        </a:p>
      </dgm:t>
    </dgm:pt>
    <dgm:pt modelId="{B58B5D30-283D-7A46-A1A7-761BD6FB8A8C}" type="sibTrans" cxnId="{A703DC1D-8CF0-D44D-92E8-4BEEA296F88A}">
      <dgm:prSet/>
      <dgm:spPr/>
      <dgm:t>
        <a:bodyPr/>
        <a:lstStyle/>
        <a:p>
          <a:endParaRPr lang="en-US"/>
        </a:p>
      </dgm:t>
    </dgm:pt>
    <dgm:pt modelId="{7BC79EDC-0923-8449-854B-AD941B4E7351}">
      <dgm:prSet phldrT="[Text]"/>
      <dgm:spPr/>
      <dgm:t>
        <a:bodyPr/>
        <a:lstStyle/>
        <a:p>
          <a:pPr algn="l"/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Book Catering</a:t>
          </a:r>
        </a:p>
      </dgm:t>
    </dgm:pt>
    <dgm:pt modelId="{F31A8E62-4354-D44A-876B-7AB4C8B4FC46}" type="parTrans" cxnId="{63978612-FE15-A54C-B260-0446F5C16000}">
      <dgm:prSet/>
      <dgm:spPr/>
      <dgm:t>
        <a:bodyPr/>
        <a:lstStyle/>
        <a:p>
          <a:endParaRPr lang="en-US"/>
        </a:p>
      </dgm:t>
    </dgm:pt>
    <dgm:pt modelId="{A4E5EC56-24E2-874D-A3AA-39431A8CF876}" type="sibTrans" cxnId="{63978612-FE15-A54C-B260-0446F5C16000}">
      <dgm:prSet/>
      <dgm:spPr/>
      <dgm:t>
        <a:bodyPr/>
        <a:lstStyle/>
        <a:p>
          <a:endParaRPr lang="en-US"/>
        </a:p>
      </dgm:t>
    </dgm:pt>
    <dgm:pt modelId="{E7B463C9-4640-1548-AF9D-DED69D702BAF}">
      <dgm:prSet phldrT="[Text]"/>
      <dgm:spPr/>
      <dgm:t>
        <a:bodyPr/>
        <a:lstStyle/>
        <a:p>
          <a:pPr algn="l"/>
          <a:r>
            <a:rPr lang="en-US" dirty="0">
              <a:latin typeface="Century Gothic" charset="0"/>
              <a:ea typeface="Century Gothic" charset="0"/>
              <a:cs typeface="Century Gothic" charset="0"/>
            </a:rPr>
            <a:t>Manager Event</a:t>
          </a:r>
        </a:p>
      </dgm:t>
    </dgm:pt>
    <dgm:pt modelId="{EAD8C78A-4F8B-C342-AF29-497A1CD2225C}" type="parTrans" cxnId="{C5123D8E-0B33-3342-B16F-9B7902091DCE}">
      <dgm:prSet/>
      <dgm:spPr/>
      <dgm:t>
        <a:bodyPr/>
        <a:lstStyle/>
        <a:p>
          <a:endParaRPr lang="en-US"/>
        </a:p>
      </dgm:t>
    </dgm:pt>
    <dgm:pt modelId="{A4094CAD-B277-E64A-96F7-F7720F27F321}" type="sibTrans" cxnId="{C5123D8E-0B33-3342-B16F-9B7902091DCE}">
      <dgm:prSet/>
      <dgm:spPr/>
      <dgm:t>
        <a:bodyPr/>
        <a:lstStyle/>
        <a:p>
          <a:endParaRPr lang="en-US"/>
        </a:p>
      </dgm:t>
    </dgm:pt>
    <dgm:pt modelId="{BF684A2B-DF67-7646-B8C8-EAB890E9C6BC}" type="pres">
      <dgm:prSet presAssocID="{C9746A9A-59B8-A042-9396-7D11CF38DB2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5A30206-AE60-9749-B6C7-4899EC21A55E}" type="pres">
      <dgm:prSet presAssocID="{DF056F8C-9DB3-524A-877F-C66A12687DD1}" presName="Accent1" presStyleCnt="0"/>
      <dgm:spPr/>
    </dgm:pt>
    <dgm:pt modelId="{E2D78843-5500-3E4A-AD41-3C14385AC6C1}" type="pres">
      <dgm:prSet presAssocID="{DF056F8C-9DB3-524A-877F-C66A12687DD1}" presName="Accent" presStyleLbl="node1" presStyleIdx="0" presStyleCnt="3" custLinFactNeighborX="-349" custLinFactNeighborY="698"/>
      <dgm:spPr/>
    </dgm:pt>
    <dgm:pt modelId="{82A0185A-AE51-B34C-8D09-96E72E5F23E8}" type="pres">
      <dgm:prSet presAssocID="{DF056F8C-9DB3-524A-877F-C66A12687DD1}" presName="Child1" presStyleLbl="revTx" presStyleIdx="0" presStyleCnt="6" custScaleX="166481" custScaleY="85757" custLinFactNeighborX="8585" custLinFactNeighborY="-485">
        <dgm:presLayoutVars>
          <dgm:chMax val="0"/>
          <dgm:chPref val="0"/>
          <dgm:bulletEnabled val="1"/>
        </dgm:presLayoutVars>
      </dgm:prSet>
      <dgm:spPr/>
    </dgm:pt>
    <dgm:pt modelId="{44AE8690-3CAC-E145-A4BE-E9C8830499E7}" type="pres">
      <dgm:prSet presAssocID="{DF056F8C-9DB3-524A-877F-C66A12687DD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45391A00-14B6-1248-8BF6-012B4810CCF8}" type="pres">
      <dgm:prSet presAssocID="{AF7BC421-48E7-2C46-AB00-102A839E5FC3}" presName="Accent2" presStyleCnt="0"/>
      <dgm:spPr/>
    </dgm:pt>
    <dgm:pt modelId="{3790E885-0D79-4D49-A14A-1058B7E5D1E4}" type="pres">
      <dgm:prSet presAssocID="{AF7BC421-48E7-2C46-AB00-102A839E5FC3}" presName="Accent" presStyleLbl="node1" presStyleIdx="1" presStyleCnt="3"/>
      <dgm:spPr/>
    </dgm:pt>
    <dgm:pt modelId="{A0282DE3-F9CC-7A45-A0A9-9C0BE8FEDD2D}" type="pres">
      <dgm:prSet presAssocID="{AF7BC421-48E7-2C46-AB00-102A839E5FC3}" presName="Child2" presStyleLbl="revTx" presStyleIdx="2" presStyleCnt="6" custAng="0" custScaleX="115562" custScaleY="99766" custLinFactX="-100000" custLinFactNeighborX="-156332" custLinFactNeighborY="-61">
        <dgm:presLayoutVars>
          <dgm:chMax val="0"/>
          <dgm:chPref val="0"/>
          <dgm:bulletEnabled val="1"/>
        </dgm:presLayoutVars>
      </dgm:prSet>
      <dgm:spPr/>
    </dgm:pt>
    <dgm:pt modelId="{BF3C5100-CCDD-CC49-964B-4608C3368421}" type="pres">
      <dgm:prSet presAssocID="{AF7BC421-48E7-2C46-AB00-102A839E5FC3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32C38497-0B92-904D-AFBE-BE2ED8DDF845}" type="pres">
      <dgm:prSet presAssocID="{6EB01D47-E2FB-BE43-B862-8DF575A499F5}" presName="Accent3" presStyleCnt="0"/>
      <dgm:spPr/>
    </dgm:pt>
    <dgm:pt modelId="{01C21147-7381-104F-8846-DB7A8CAFD4FE}" type="pres">
      <dgm:prSet presAssocID="{6EB01D47-E2FB-BE43-B862-8DF575A499F5}" presName="Accent" presStyleLbl="node1" presStyleIdx="2" presStyleCnt="3"/>
      <dgm:spPr/>
    </dgm:pt>
    <dgm:pt modelId="{40905B50-B046-FE49-8170-8E4A9700B49A}" type="pres">
      <dgm:prSet presAssocID="{6EB01D47-E2FB-BE43-B862-8DF575A499F5}" presName="Child3" presStyleLbl="revTx" presStyleIdx="4" presStyleCnt="6" custScaleX="117868" custScaleY="84721" custLinFactNeighborX="-12591" custLinFactNeighborY="2575">
        <dgm:presLayoutVars>
          <dgm:chMax val="0"/>
          <dgm:chPref val="0"/>
          <dgm:bulletEnabled val="1"/>
        </dgm:presLayoutVars>
      </dgm:prSet>
      <dgm:spPr/>
    </dgm:pt>
    <dgm:pt modelId="{29EC26A8-25C8-0044-AF43-DBB1C7E312BB}" type="pres">
      <dgm:prSet presAssocID="{6EB01D47-E2FB-BE43-B862-8DF575A499F5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63978612-FE15-A54C-B260-0446F5C16000}" srcId="{AF7BC421-48E7-2C46-AB00-102A839E5FC3}" destId="{7BC79EDC-0923-8449-854B-AD941B4E7351}" srcOrd="1" destOrd="0" parTransId="{F31A8E62-4354-D44A-876B-7AB4C8B4FC46}" sibTransId="{A4E5EC56-24E2-874D-A3AA-39431A8CF876}"/>
    <dgm:cxn modelId="{A703DC1D-8CF0-D44D-92E8-4BEEA296F88A}" srcId="{DF056F8C-9DB3-524A-877F-C66A12687DD1}" destId="{D3B3539E-CBCB-6242-BCC7-3C27997A1278}" srcOrd="2" destOrd="0" parTransId="{EFE43789-9B68-3D4D-AEDD-531CCEB114B8}" sibTransId="{B58B5D30-283D-7A46-A1A7-761BD6FB8A8C}"/>
    <dgm:cxn modelId="{A4B56421-0561-3640-817D-91DD294C1980}" srcId="{C9746A9A-59B8-A042-9396-7D11CF38DB2D}" destId="{6EB01D47-E2FB-BE43-B862-8DF575A499F5}" srcOrd="2" destOrd="0" parTransId="{6FCB40E8-DAD0-5240-9203-78FCD96A6702}" sibTransId="{763218A4-0A16-2D45-9C15-55F896785F9B}"/>
    <dgm:cxn modelId="{03FCF826-57D1-E04D-9BC3-791F926CB9DE}" srcId="{6EB01D47-E2FB-BE43-B862-8DF575A499F5}" destId="{778DD7AF-1AA3-2648-AC55-B634E216AEDC}" srcOrd="0" destOrd="0" parTransId="{D7EF573A-68A3-D942-A739-67ADDA96864F}" sibTransId="{0B0B47E9-3B22-0C43-8B12-3535752AEA5D}"/>
    <dgm:cxn modelId="{110CCE2D-20EE-6547-B38F-A9E62497890A}" type="presOf" srcId="{AF7BC421-48E7-2C46-AB00-102A839E5FC3}" destId="{BF3C5100-CCDD-CC49-964B-4608C3368421}" srcOrd="0" destOrd="0" presId="urn:microsoft.com/office/officeart/2009/layout/CircleArrowProcess"/>
    <dgm:cxn modelId="{9A860C3A-0894-6347-8BB5-9502E1D3BFC1}" type="presOf" srcId="{B0CD6AFF-504D-FC43-B083-16295E3DFDC2}" destId="{A0282DE3-F9CC-7A45-A0A9-9C0BE8FEDD2D}" srcOrd="0" destOrd="0" presId="urn:microsoft.com/office/officeart/2009/layout/CircleArrowProcess"/>
    <dgm:cxn modelId="{9056EF42-BDDA-EB4B-BD91-859A377CC0C9}" srcId="{C9746A9A-59B8-A042-9396-7D11CF38DB2D}" destId="{AF7BC421-48E7-2C46-AB00-102A839E5FC3}" srcOrd="1" destOrd="0" parTransId="{C4C9A821-D73C-5A45-8EE1-023112B9C5D7}" sibTransId="{CCA3B2D1-5552-9A41-A056-97DEED67002E}"/>
    <dgm:cxn modelId="{253EB243-BC85-5A4E-8998-28ADA0970AD1}" type="presOf" srcId="{E7B463C9-4640-1548-AF9D-DED69D702BAF}" destId="{A0282DE3-F9CC-7A45-A0A9-9C0BE8FEDD2D}" srcOrd="0" destOrd="2" presId="urn:microsoft.com/office/officeart/2009/layout/CircleArrowProcess"/>
    <dgm:cxn modelId="{D7DFBA66-5780-E040-8831-1A0932926ADC}" srcId="{DF056F8C-9DB3-524A-877F-C66A12687DD1}" destId="{74446D3A-65FB-8B45-B9D6-AA475500A33E}" srcOrd="1" destOrd="0" parTransId="{FE7C4046-53E7-B442-8E65-F609C35E30DE}" sibTransId="{2B848463-E8AD-3544-9BFF-DAE7EC4DAA03}"/>
    <dgm:cxn modelId="{1596F668-2EC9-2045-8F2C-0A5FCA3CE91C}" type="presOf" srcId="{631D1FEC-E274-F54B-B591-365EA0096310}" destId="{82A0185A-AE51-B34C-8D09-96E72E5F23E8}" srcOrd="0" destOrd="0" presId="urn:microsoft.com/office/officeart/2009/layout/CircleArrowProcess"/>
    <dgm:cxn modelId="{552B726C-E823-3049-81AB-6906AFE7F21C}" type="presOf" srcId="{7BC79EDC-0923-8449-854B-AD941B4E7351}" destId="{A0282DE3-F9CC-7A45-A0A9-9C0BE8FEDD2D}" srcOrd="0" destOrd="1" presId="urn:microsoft.com/office/officeart/2009/layout/CircleArrowProcess"/>
    <dgm:cxn modelId="{8DCD1D6E-BA76-384D-AA08-B03FFF71BED1}" type="presOf" srcId="{C9746A9A-59B8-A042-9396-7D11CF38DB2D}" destId="{BF684A2B-DF67-7646-B8C8-EAB890E9C6BC}" srcOrd="0" destOrd="0" presId="urn:microsoft.com/office/officeart/2009/layout/CircleArrowProcess"/>
    <dgm:cxn modelId="{5837D072-2AB7-7D47-88C3-C386EDDB9991}" srcId="{DF056F8C-9DB3-524A-877F-C66A12687DD1}" destId="{631D1FEC-E274-F54B-B591-365EA0096310}" srcOrd="0" destOrd="0" parTransId="{0C804715-EA6C-634F-A6B5-3A9494F88ABA}" sibTransId="{E9877C2B-E36B-9246-BE26-840F4D655C29}"/>
    <dgm:cxn modelId="{DC07FB80-B88B-0248-92AB-D133F11F2C29}" srcId="{6EB01D47-E2FB-BE43-B862-8DF575A499F5}" destId="{5FCE69F8-5CC8-894E-A5D6-2EADFB5A5004}" srcOrd="1" destOrd="0" parTransId="{4156F531-5CD8-9D48-B9EE-CAC7F57716D5}" sibTransId="{C30F85CE-75E5-6943-9A89-DCB094482833}"/>
    <dgm:cxn modelId="{17082F86-1DDC-7047-9510-B44936759006}" type="presOf" srcId="{74446D3A-65FB-8B45-B9D6-AA475500A33E}" destId="{82A0185A-AE51-B34C-8D09-96E72E5F23E8}" srcOrd="0" destOrd="1" presId="urn:microsoft.com/office/officeart/2009/layout/CircleArrowProcess"/>
    <dgm:cxn modelId="{C5123D8E-0B33-3342-B16F-9B7902091DCE}" srcId="{AF7BC421-48E7-2C46-AB00-102A839E5FC3}" destId="{E7B463C9-4640-1548-AF9D-DED69D702BAF}" srcOrd="2" destOrd="0" parTransId="{EAD8C78A-4F8B-C342-AF29-497A1CD2225C}" sibTransId="{A4094CAD-B277-E64A-96F7-F7720F27F321}"/>
    <dgm:cxn modelId="{247D1DA2-FD45-BD4E-9B51-7EB894BABD61}" type="presOf" srcId="{5FCE69F8-5CC8-894E-A5D6-2EADFB5A5004}" destId="{40905B50-B046-FE49-8170-8E4A9700B49A}" srcOrd="0" destOrd="1" presId="urn:microsoft.com/office/officeart/2009/layout/CircleArrowProcess"/>
    <dgm:cxn modelId="{4B55F3A2-1EB5-3D4E-9548-37958FA7CBB6}" srcId="{C9746A9A-59B8-A042-9396-7D11CF38DB2D}" destId="{DF056F8C-9DB3-524A-877F-C66A12687DD1}" srcOrd="0" destOrd="0" parTransId="{BA2BADC3-56C7-8B47-9103-4D0257D4F75C}" sibTransId="{F4AD5E33-B2CB-474D-92B5-35198375F771}"/>
    <dgm:cxn modelId="{9C372BE4-E2FE-9D40-B068-97C7B6DB0375}" type="presOf" srcId="{778DD7AF-1AA3-2648-AC55-B634E216AEDC}" destId="{40905B50-B046-FE49-8170-8E4A9700B49A}" srcOrd="0" destOrd="0" presId="urn:microsoft.com/office/officeart/2009/layout/CircleArrowProcess"/>
    <dgm:cxn modelId="{E9DC96F4-7A3B-1E43-A2F6-869F64BBB578}" type="presOf" srcId="{6EB01D47-E2FB-BE43-B862-8DF575A499F5}" destId="{29EC26A8-25C8-0044-AF43-DBB1C7E312BB}" srcOrd="0" destOrd="0" presId="urn:microsoft.com/office/officeart/2009/layout/CircleArrowProcess"/>
    <dgm:cxn modelId="{BBBBBAF6-C797-8344-BF45-BC9FABDB8024}" srcId="{AF7BC421-48E7-2C46-AB00-102A839E5FC3}" destId="{B0CD6AFF-504D-FC43-B083-16295E3DFDC2}" srcOrd="0" destOrd="0" parTransId="{AE2A3089-A70F-A54A-9919-72F8B86D03B2}" sibTransId="{80EED541-037A-FD44-8D89-E9F5C5272C6E}"/>
    <dgm:cxn modelId="{FA1A9EF7-B436-734E-A0ED-7CEE18E81D40}" type="presOf" srcId="{D3B3539E-CBCB-6242-BCC7-3C27997A1278}" destId="{82A0185A-AE51-B34C-8D09-96E72E5F23E8}" srcOrd="0" destOrd="2" presId="urn:microsoft.com/office/officeart/2009/layout/CircleArrowProcess"/>
    <dgm:cxn modelId="{E91F42FD-6A1F-B04C-A3A4-92544A48D2D1}" type="presOf" srcId="{DF056F8C-9DB3-524A-877F-C66A12687DD1}" destId="{44AE8690-3CAC-E145-A4BE-E9C8830499E7}" srcOrd="0" destOrd="0" presId="urn:microsoft.com/office/officeart/2009/layout/CircleArrowProcess"/>
    <dgm:cxn modelId="{7E840D35-C422-F74A-AE5A-3AC57071DB47}" type="presParOf" srcId="{BF684A2B-DF67-7646-B8C8-EAB890E9C6BC}" destId="{15A30206-AE60-9749-B6C7-4899EC21A55E}" srcOrd="0" destOrd="0" presId="urn:microsoft.com/office/officeart/2009/layout/CircleArrowProcess"/>
    <dgm:cxn modelId="{FC1387F5-05AB-AF41-B7A4-8C926249E465}" type="presParOf" srcId="{15A30206-AE60-9749-B6C7-4899EC21A55E}" destId="{E2D78843-5500-3E4A-AD41-3C14385AC6C1}" srcOrd="0" destOrd="0" presId="urn:microsoft.com/office/officeart/2009/layout/CircleArrowProcess"/>
    <dgm:cxn modelId="{55FFC79B-C56D-BD42-8340-97E5B5FB8420}" type="presParOf" srcId="{BF684A2B-DF67-7646-B8C8-EAB890E9C6BC}" destId="{82A0185A-AE51-B34C-8D09-96E72E5F23E8}" srcOrd="1" destOrd="0" presId="urn:microsoft.com/office/officeart/2009/layout/CircleArrowProcess"/>
    <dgm:cxn modelId="{D752A948-1805-A946-A901-C1BB00B37946}" type="presParOf" srcId="{BF684A2B-DF67-7646-B8C8-EAB890E9C6BC}" destId="{44AE8690-3CAC-E145-A4BE-E9C8830499E7}" srcOrd="2" destOrd="0" presId="urn:microsoft.com/office/officeart/2009/layout/CircleArrowProcess"/>
    <dgm:cxn modelId="{57A76AD3-A7B6-7848-9A01-12A24EBBB260}" type="presParOf" srcId="{BF684A2B-DF67-7646-B8C8-EAB890E9C6BC}" destId="{45391A00-14B6-1248-8BF6-012B4810CCF8}" srcOrd="3" destOrd="0" presId="urn:microsoft.com/office/officeart/2009/layout/CircleArrowProcess"/>
    <dgm:cxn modelId="{DD5E327D-FA6B-FB4D-A60B-47CC5EF2710C}" type="presParOf" srcId="{45391A00-14B6-1248-8BF6-012B4810CCF8}" destId="{3790E885-0D79-4D49-A14A-1058B7E5D1E4}" srcOrd="0" destOrd="0" presId="urn:microsoft.com/office/officeart/2009/layout/CircleArrowProcess"/>
    <dgm:cxn modelId="{BA099D4E-A24B-D04A-826E-C2B7FFAB31CF}" type="presParOf" srcId="{BF684A2B-DF67-7646-B8C8-EAB890E9C6BC}" destId="{A0282DE3-F9CC-7A45-A0A9-9C0BE8FEDD2D}" srcOrd="4" destOrd="0" presId="urn:microsoft.com/office/officeart/2009/layout/CircleArrowProcess"/>
    <dgm:cxn modelId="{D6BD3003-BE8F-5D47-99D2-B2CC03ED72EA}" type="presParOf" srcId="{BF684A2B-DF67-7646-B8C8-EAB890E9C6BC}" destId="{BF3C5100-CCDD-CC49-964B-4608C3368421}" srcOrd="5" destOrd="0" presId="urn:microsoft.com/office/officeart/2009/layout/CircleArrowProcess"/>
    <dgm:cxn modelId="{F5C352A6-AA97-6446-9E8D-57037986A8E9}" type="presParOf" srcId="{BF684A2B-DF67-7646-B8C8-EAB890E9C6BC}" destId="{32C38497-0B92-904D-AFBE-BE2ED8DDF845}" srcOrd="6" destOrd="0" presId="urn:microsoft.com/office/officeart/2009/layout/CircleArrowProcess"/>
    <dgm:cxn modelId="{2A863C3E-B49A-B54B-8577-537E7526EE14}" type="presParOf" srcId="{32C38497-0B92-904D-AFBE-BE2ED8DDF845}" destId="{01C21147-7381-104F-8846-DB7A8CAFD4FE}" srcOrd="0" destOrd="0" presId="urn:microsoft.com/office/officeart/2009/layout/CircleArrowProcess"/>
    <dgm:cxn modelId="{E5E1967A-EBE3-ED46-8DCF-BA42267F0231}" type="presParOf" srcId="{BF684A2B-DF67-7646-B8C8-EAB890E9C6BC}" destId="{40905B50-B046-FE49-8170-8E4A9700B49A}" srcOrd="7" destOrd="0" presId="urn:microsoft.com/office/officeart/2009/layout/CircleArrowProcess"/>
    <dgm:cxn modelId="{47B45728-528D-F04F-959F-30E4BDC819D7}" type="presParOf" srcId="{BF684A2B-DF67-7646-B8C8-EAB890E9C6BC}" destId="{29EC26A8-25C8-0044-AF43-DBB1C7E312BB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78843-5500-3E4A-AD41-3C14385AC6C1}">
      <dsp:nvSpPr>
        <dsp:cNvPr id="0" name=""/>
        <dsp:cNvSpPr/>
      </dsp:nvSpPr>
      <dsp:spPr>
        <a:xfrm>
          <a:off x="1935884" y="13277"/>
          <a:ext cx="1901969" cy="190225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0185A-AE51-B34C-8D09-96E72E5F23E8}">
      <dsp:nvSpPr>
        <dsp:cNvPr id="0" name=""/>
        <dsp:cNvSpPr/>
      </dsp:nvSpPr>
      <dsp:spPr>
        <a:xfrm>
          <a:off x="3563485" y="617550"/>
          <a:ext cx="1899850" cy="65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entury Gothic" charset="0"/>
              <a:ea typeface="Century Gothic" charset="0"/>
              <a:cs typeface="Century Gothic" charset="0"/>
            </a:rPr>
            <a:t>Manage Venue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entury Gothic" charset="0"/>
              <a:ea typeface="Century Gothic" charset="0"/>
              <a:cs typeface="Century Gothic" charset="0"/>
            </a:rPr>
            <a:t>Manage Catering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entury Gothic" charset="0"/>
              <a:ea typeface="Century Gothic" charset="0"/>
              <a:cs typeface="Century Gothic" charset="0"/>
            </a:rPr>
            <a:t>Manage Maintenance</a:t>
          </a:r>
        </a:p>
      </dsp:txBody>
      <dsp:txXfrm>
        <a:off x="3563485" y="617550"/>
        <a:ext cx="1899850" cy="652663"/>
      </dsp:txXfrm>
    </dsp:sp>
    <dsp:sp modelId="{44AE8690-3CAC-E145-A4BE-E9C8830499E7}">
      <dsp:nvSpPr>
        <dsp:cNvPr id="0" name=""/>
        <dsp:cNvSpPr/>
      </dsp:nvSpPr>
      <dsp:spPr>
        <a:xfrm>
          <a:off x="2362920" y="686773"/>
          <a:ext cx="1056887" cy="52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charset="0"/>
              <a:ea typeface="Century Gothic" charset="0"/>
              <a:cs typeface="Century Gothic" charset="0"/>
            </a:rPr>
            <a:t>Venue</a:t>
          </a:r>
        </a:p>
      </dsp:txBody>
      <dsp:txXfrm>
        <a:off x="2362920" y="686773"/>
        <a:ext cx="1056887" cy="528317"/>
      </dsp:txXfrm>
    </dsp:sp>
    <dsp:sp modelId="{3790E885-0D79-4D49-A14A-1058B7E5D1E4}">
      <dsp:nvSpPr>
        <dsp:cNvPr id="0" name=""/>
        <dsp:cNvSpPr/>
      </dsp:nvSpPr>
      <dsp:spPr>
        <a:xfrm>
          <a:off x="1414257" y="1092988"/>
          <a:ext cx="1901969" cy="190225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shade val="80000"/>
            <a:hueOff val="61379"/>
            <a:satOff val="-2061"/>
            <a:lumOff val="12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82DE3-F9CC-7A45-A0A9-9C0BE8FEDD2D}">
      <dsp:nvSpPr>
        <dsp:cNvPr id="0" name=""/>
        <dsp:cNvSpPr/>
      </dsp:nvSpPr>
      <dsp:spPr>
        <a:xfrm>
          <a:off x="302217" y="1666779"/>
          <a:ext cx="1318772" cy="7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entury Gothic" charset="0"/>
              <a:ea typeface="Century Gothic" charset="0"/>
              <a:cs typeface="Century Gothic" charset="0"/>
            </a:rPr>
            <a:t>Book Venue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entury Gothic" charset="0"/>
              <a:ea typeface="Century Gothic" charset="0"/>
              <a:cs typeface="Century Gothic" charset="0"/>
            </a:rPr>
            <a:t>Book Catering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entury Gothic" charset="0"/>
              <a:ea typeface="Century Gothic" charset="0"/>
              <a:cs typeface="Century Gothic" charset="0"/>
            </a:rPr>
            <a:t>Manager Event</a:t>
          </a:r>
        </a:p>
      </dsp:txBody>
      <dsp:txXfrm>
        <a:off x="302217" y="1666779"/>
        <a:ext cx="1318772" cy="759280"/>
      </dsp:txXfrm>
    </dsp:sp>
    <dsp:sp modelId="{BF3C5100-CCDD-CC49-964B-4608C3368421}">
      <dsp:nvSpPr>
        <dsp:cNvPr id="0" name=""/>
        <dsp:cNvSpPr/>
      </dsp:nvSpPr>
      <dsp:spPr>
        <a:xfrm>
          <a:off x="1836798" y="1786084"/>
          <a:ext cx="1056887" cy="52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charset="0"/>
              <a:ea typeface="Century Gothic" charset="0"/>
              <a:cs typeface="Century Gothic" charset="0"/>
            </a:rPr>
            <a:t>Party Organizer</a:t>
          </a:r>
        </a:p>
      </dsp:txBody>
      <dsp:txXfrm>
        <a:off x="1836798" y="1786084"/>
        <a:ext cx="1056887" cy="528317"/>
      </dsp:txXfrm>
    </dsp:sp>
    <dsp:sp modelId="{01C21147-7381-104F-8846-DB7A8CAFD4FE}">
      <dsp:nvSpPr>
        <dsp:cNvPr id="0" name=""/>
        <dsp:cNvSpPr/>
      </dsp:nvSpPr>
      <dsp:spPr>
        <a:xfrm>
          <a:off x="2077893" y="2316772"/>
          <a:ext cx="1634086" cy="163474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shade val="80000"/>
            <a:hueOff val="122758"/>
            <a:satOff val="-4122"/>
            <a:lumOff val="251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05B50-B046-FE49-8170-8E4A9700B49A}">
      <dsp:nvSpPr>
        <dsp:cNvPr id="0" name=""/>
        <dsp:cNvSpPr/>
      </dsp:nvSpPr>
      <dsp:spPr>
        <a:xfrm>
          <a:off x="3599210" y="2843008"/>
          <a:ext cx="1345087" cy="64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entury Gothic" charset="0"/>
              <a:ea typeface="Century Gothic" charset="0"/>
              <a:cs typeface="Century Gothic" charset="0"/>
            </a:rPr>
            <a:t>Attend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entury Gothic" charset="0"/>
              <a:ea typeface="Century Gothic" charset="0"/>
              <a:cs typeface="Century Gothic" charset="0"/>
            </a:rPr>
            <a:t>Build Connection</a:t>
          </a:r>
        </a:p>
      </dsp:txBody>
      <dsp:txXfrm>
        <a:off x="3599210" y="2843008"/>
        <a:ext cx="1345087" cy="644778"/>
      </dsp:txXfrm>
    </dsp:sp>
    <dsp:sp modelId="{29EC26A8-25C8-0044-AF43-DBB1C7E312BB}">
      <dsp:nvSpPr>
        <dsp:cNvPr id="0" name=""/>
        <dsp:cNvSpPr/>
      </dsp:nvSpPr>
      <dsp:spPr>
        <a:xfrm>
          <a:off x="2365420" y="2886976"/>
          <a:ext cx="1056887" cy="528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charset="0"/>
              <a:ea typeface="Century Gothic" charset="0"/>
              <a:cs typeface="Century Gothic" charset="0"/>
            </a:rPr>
            <a:t>Students</a:t>
          </a:r>
        </a:p>
      </dsp:txBody>
      <dsp:txXfrm>
        <a:off x="2365420" y="2886976"/>
        <a:ext cx="1056887" cy="528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69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411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9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01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8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25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11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49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72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8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09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hasCustomPrompt="1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Century Gothic" charset="0"/>
                <a:ea typeface="Century Gothic" charset="0"/>
                <a:cs typeface="Century Gothic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dirty="0" err="1"/>
              <a:t>dfdf</a:t>
            </a:r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en-US" dirty="0" err="1"/>
              <a:t>sss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-274320" y="-740664"/>
            <a:ext cx="9582912" cy="6556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 preserve="1">
  <p:cSld name="1_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 err="1"/>
              <a:t>dfdf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 dirty="0" err="1"/>
              <a:t>dfd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60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entury Gothic" charset="0"/>
          <a:ea typeface="Century Gothic" charset="0"/>
          <a:cs typeface="Century Gothic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entury Gothic" charset="0"/>
          <a:ea typeface="Century Gothic" charset="0"/>
          <a:cs typeface="Century Gothic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1974322" y="2102880"/>
            <a:ext cx="5380037" cy="1277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CAMPUS PARTY</a:t>
            </a:r>
            <a:endParaRPr b="1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616466" y="3467228"/>
            <a:ext cx="409575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We are Team Husky Go</a:t>
            </a:r>
          </a:p>
          <a:p>
            <a:pPr marL="0" lv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1805353 </a:t>
            </a:r>
            <a:r>
              <a:rPr lang="en-US" sz="1400" b="1" dirty="0" err="1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Ziqing</a:t>
            </a:r>
            <a:r>
              <a:rPr lang="en-US" sz="1400" b="1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 Lu</a:t>
            </a:r>
          </a:p>
          <a:p>
            <a:pPr marL="0" lv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1494510 Chen Wang</a:t>
            </a:r>
          </a:p>
          <a:p>
            <a:pPr marL="0" lv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</a:rPr>
              <a:t>1409076 Hsiang-Hua Chen  </a:t>
            </a:r>
          </a:p>
        </p:txBody>
      </p:sp>
      <p:sp>
        <p:nvSpPr>
          <p:cNvPr id="103" name="Google Shape;103;p19"/>
          <p:cNvSpPr/>
          <p:nvPr/>
        </p:nvSpPr>
        <p:spPr>
          <a:xfrm>
            <a:off x="4752243" y="81343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125944" y="1367493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" y="4678872"/>
            <a:ext cx="652272" cy="2621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6" name="Google Shape;151;p25">
            <a:extLst>
              <a:ext uri="{FF2B5EF4-FFF2-40B4-BE49-F238E27FC236}">
                <a16:creationId xmlns:a16="http://schemas.microsoft.com/office/drawing/2014/main" id="{31D6357F-32A2-BB49-894B-2A68CE592736}"/>
              </a:ext>
            </a:extLst>
          </p:cNvPr>
          <p:cNvSpPr txBox="1">
            <a:spLocks/>
          </p:cNvSpPr>
          <p:nvPr/>
        </p:nvSpPr>
        <p:spPr>
          <a:xfrm>
            <a:off x="453894" y="362812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</a:rPr>
              <a:t>START PARTY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entury Gothic" panose="020B0502020202020204" pitchFamily="34" charset="0"/>
              <a:sym typeface="Lato Hairline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22E9E9-4D89-E846-815D-34D65C1E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44" y="1143963"/>
            <a:ext cx="3954979" cy="3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8" name="Google Shape;151;p25">
            <a:extLst>
              <a:ext uri="{FF2B5EF4-FFF2-40B4-BE49-F238E27FC236}">
                <a16:creationId xmlns:a16="http://schemas.microsoft.com/office/drawing/2014/main" id="{CBD0CE60-76B9-CE41-8079-7C7F582EF7C5}"/>
              </a:ext>
            </a:extLst>
          </p:cNvPr>
          <p:cNvSpPr txBox="1">
            <a:spLocks/>
          </p:cNvSpPr>
          <p:nvPr/>
        </p:nvSpPr>
        <p:spPr>
          <a:xfrm>
            <a:off x="350520" y="23645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" dirty="0">
                <a:latin typeface="Century Gothic" panose="020B0502020202020204" pitchFamily="34" charset="0"/>
              </a:rPr>
              <a:t>GREAT PLACE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19DBC0-C365-1F4A-9DFD-A7FE772F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53" y="970535"/>
            <a:ext cx="3764374" cy="3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0ECCBED9-281B-0C49-9241-C78748B52766}"/>
              </a:ext>
            </a:extLst>
          </p:cNvPr>
          <p:cNvSpPr txBox="1">
            <a:spLocks/>
          </p:cNvSpPr>
          <p:nvPr/>
        </p:nvSpPr>
        <p:spPr>
          <a:xfrm>
            <a:off x="295656" y="309607"/>
            <a:ext cx="6681216" cy="8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" dirty="0">
                <a:latin typeface="Century Gothic" panose="020B0502020202020204" pitchFamily="34" charset="0"/>
              </a:rPr>
              <a:t> FANTASTIC FOOD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D985BB-ECB9-E04C-8AB2-DA6B5012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34" y="938735"/>
            <a:ext cx="3669138" cy="41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7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0"/>
          <a:stretch/>
        </p:blipFill>
        <p:spPr>
          <a:xfrm>
            <a:off x="2874791" y="1107271"/>
            <a:ext cx="4591572" cy="2057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3"/>
          <a:stretch/>
        </p:blipFill>
        <p:spPr>
          <a:xfrm>
            <a:off x="493496" y="2775264"/>
            <a:ext cx="4762591" cy="209518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1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0" y="1107271"/>
            <a:ext cx="3456497" cy="381452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INVITE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62" y="1107271"/>
            <a:ext cx="3589283" cy="38084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080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5"/>
          <a:stretch/>
        </p:blipFill>
        <p:spPr>
          <a:xfrm>
            <a:off x="1250217" y="1097280"/>
            <a:ext cx="3380803" cy="35763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8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6" name="Google Shape;151;p25">
            <a:extLst>
              <a:ext uri="{FF2B5EF4-FFF2-40B4-BE49-F238E27FC236}">
                <a16:creationId xmlns:a16="http://schemas.microsoft.com/office/drawing/2014/main" id="{31D6357F-32A2-BB49-894B-2A68CE592736}"/>
              </a:ext>
            </a:extLst>
          </p:cNvPr>
          <p:cNvSpPr txBox="1">
            <a:spLocks/>
          </p:cNvSpPr>
          <p:nvPr/>
        </p:nvSpPr>
        <p:spPr>
          <a:xfrm>
            <a:off x="396240" y="629647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tabLst/>
              <a:defRPr/>
            </a:pPr>
            <a:r>
              <a:rPr lang="en" dirty="0">
                <a:latin typeface="Century Gothic" panose="020B0502020202020204" pitchFamily="34" charset="0"/>
              </a:rPr>
              <a:t>JOIN EVENT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entury Gothic" panose="020B0502020202020204" pitchFamily="34" charset="0"/>
              <a:sym typeface="Lato Hairline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49601143-7758-7F4D-BB06-63B515D78BE7}"/>
              </a:ext>
            </a:extLst>
          </p:cNvPr>
          <p:cNvSpPr txBox="1">
            <a:spLocks/>
          </p:cNvSpPr>
          <p:nvPr/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Tx/>
              <a:buFont typeface="Arial Unicode MS" panose="020B0604020202020204" pitchFamily="34" charset="-128"/>
              <a:buChar char="✕"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F23F6B-CCC9-4A4E-8261-CD57A45F1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33" y="1487047"/>
            <a:ext cx="3101048" cy="32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1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6" name="Google Shape;151;p25">
            <a:extLst>
              <a:ext uri="{FF2B5EF4-FFF2-40B4-BE49-F238E27FC236}">
                <a16:creationId xmlns:a16="http://schemas.microsoft.com/office/drawing/2014/main" id="{31D6357F-32A2-BB49-894B-2A68CE592736}"/>
              </a:ext>
            </a:extLst>
          </p:cNvPr>
          <p:cNvSpPr txBox="1">
            <a:spLocks/>
          </p:cNvSpPr>
          <p:nvPr/>
        </p:nvSpPr>
        <p:spPr>
          <a:xfrm>
            <a:off x="396239" y="629647"/>
            <a:ext cx="72185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tabLst/>
              <a:defRPr/>
            </a:pPr>
            <a:r>
              <a:rPr lang="en" dirty="0">
                <a:latin typeface="Century Gothic" panose="020B0502020202020204" pitchFamily="34" charset="0"/>
              </a:rPr>
              <a:t>CHOOSE YOUR EVENT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entury Gothic" panose="020B0502020202020204" pitchFamily="34" charset="0"/>
              <a:sym typeface="Lato Hairlin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984EC2-6D59-E348-9ED7-C3AF7E7C8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04" y="1487047"/>
            <a:ext cx="2892552" cy="35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0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E1FAAE-3E15-4C43-BB87-750BB47DF279}"/>
              </a:ext>
            </a:extLst>
          </p:cNvPr>
          <p:cNvSpPr/>
          <p:nvPr/>
        </p:nvSpPr>
        <p:spPr>
          <a:xfrm>
            <a:off x="772094" y="1080598"/>
            <a:ext cx="805491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8800" dirty="0">
                <a:solidFill>
                  <a:srgbClr val="FFFFFF"/>
                </a:solidFill>
                <a:latin typeface="Century Gothic" panose="020B0502020202020204" pitchFamily="34" charset="0"/>
                <a:ea typeface="DengXian" panose="02010600030101010101" pitchFamily="2" charset="-122"/>
              </a:rPr>
              <a:t>Thank You </a:t>
            </a:r>
          </a:p>
          <a:p>
            <a:r>
              <a:rPr lang="en" altLang="zh-TW" sz="8800" dirty="0">
                <a:solidFill>
                  <a:srgbClr val="FFFFFF"/>
                </a:solidFill>
                <a:latin typeface="Century Gothic" panose="020B0502020202020204" pitchFamily="34" charset="0"/>
                <a:ea typeface="DengXian" panose="02010600030101010101" pitchFamily="2" charset="-122"/>
              </a:rPr>
              <a:t>For Listening</a:t>
            </a:r>
            <a:r>
              <a:rPr lang="en" altLang="zh-TW" sz="8800" dirty="0">
                <a:solidFill>
                  <a:srgbClr val="FFFFFF"/>
                </a:solidFill>
                <a:latin typeface="Century Gothic" panose="020B0502020202020204" pitchFamily="34" charset="0"/>
              </a:rPr>
              <a:t>!</a:t>
            </a:r>
            <a:endParaRPr lang="zh-TW" altLang="en-US" sz="8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5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593843" y="1702240"/>
            <a:ext cx="4748347" cy="2182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What is the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problem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How do we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solve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this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 marL="0" lvl="0" indent="0"/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How does this solution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work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OUTLINE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1" y="2558289"/>
            <a:ext cx="470231" cy="47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6" y="1821867"/>
            <a:ext cx="365760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0" y="3399182"/>
            <a:ext cx="378612" cy="378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" y="4678872"/>
            <a:ext cx="652272" cy="262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;p18">
            <a:extLst>
              <a:ext uri="{FF2B5EF4-FFF2-40B4-BE49-F238E27FC236}">
                <a16:creationId xmlns:a16="http://schemas.microsoft.com/office/drawing/2014/main" id="{7D343B38-5042-A747-B6C3-B6007821B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40347" y="2524989"/>
            <a:ext cx="3817652" cy="157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SzPts val="1800"/>
              <a:buFont typeface="Arial" charset="0"/>
              <a:buChar char="•"/>
            </a:pPr>
            <a:r>
              <a:rPr lang="en-US" sz="1600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Lack of </a:t>
            </a:r>
            <a:r>
              <a:rPr lang="en-US" sz="2000" b="1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access to activities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SzPts val="1800"/>
              <a:buFont typeface="Arial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Unhealthy </a:t>
            </a:r>
            <a:r>
              <a:rPr lang="en-US" altLang="zh-TW" sz="2000" b="1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Life</a:t>
            </a:r>
            <a:r>
              <a:rPr lang="en-US" altLang="zh-CN" sz="2000" b="1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style</a:t>
            </a:r>
            <a:r>
              <a:rPr lang="en-US" altLang="zh-TW" sz="1600" b="1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 </a:t>
            </a:r>
            <a:endParaRPr lang="en-US" sz="1600" b="1" dirty="0">
              <a:latin typeface="Century Gothic" charset="0"/>
              <a:ea typeface="Century Gothic" charset="0"/>
              <a:cs typeface="Century Gothic" charset="0"/>
              <a:sym typeface="Arial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SzPts val="1800"/>
              <a:buFont typeface="Arial" charset="0"/>
              <a:buChar char="•"/>
            </a:pPr>
            <a:r>
              <a:rPr lang="en-US" sz="1600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Weak </a:t>
            </a:r>
            <a:r>
              <a:rPr lang="en-US" sz="1800" b="1" dirty="0">
                <a:latin typeface="Century Gothic" charset="0"/>
                <a:ea typeface="Century Gothic" charset="0"/>
                <a:cs typeface="Century Gothic" charset="0"/>
                <a:sym typeface="Arial"/>
              </a:rPr>
              <a:t>Connections</a:t>
            </a:r>
            <a:endParaRPr sz="1800" b="1" dirty="0">
              <a:latin typeface="Century Gothic" charset="0"/>
              <a:ea typeface="Century Gothic" charset="0"/>
              <a:cs typeface="Century Gothic" charset="0"/>
              <a:sym typeface="Arial"/>
            </a:endParaRPr>
          </a:p>
        </p:txBody>
      </p:sp>
      <p:sp>
        <p:nvSpPr>
          <p:cNvPr id="9" name="Google Shape;95;p18">
            <a:extLst>
              <a:ext uri="{FF2B5EF4-FFF2-40B4-BE49-F238E27FC236}">
                <a16:creationId xmlns:a16="http://schemas.microsoft.com/office/drawing/2014/main" id="{A22C0002-C483-B043-ACA2-28157DDDC999}"/>
              </a:ext>
            </a:extLst>
          </p:cNvPr>
          <p:cNvSpPr txBox="1">
            <a:spLocks/>
          </p:cNvSpPr>
          <p:nvPr/>
        </p:nvSpPr>
        <p:spPr>
          <a:xfrm>
            <a:off x="617690" y="1107271"/>
            <a:ext cx="6349640" cy="106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Many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students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are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living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on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their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own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planets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and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isolate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themselves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from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enormous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social</a:t>
            </a:r>
            <a:r>
              <a:rPr lang="zh-CN" altLang="en-US" sz="1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CN" sz="1600" dirty="0">
                <a:latin typeface="Century Gothic" charset="0"/>
                <a:ea typeface="Century Gothic" charset="0"/>
                <a:cs typeface="Century Gothic" charset="0"/>
              </a:rPr>
              <a:t>network</a:t>
            </a:r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64320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4" y="2604502"/>
            <a:ext cx="1639957" cy="1639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87" y="2169798"/>
            <a:ext cx="434704" cy="434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" y="4678872"/>
            <a:ext cx="652272" cy="2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1064451" y="2050171"/>
            <a:ext cx="6954837" cy="1490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5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CAMPUS PARTY</a:t>
            </a:r>
            <a:endParaRPr sz="6000" b="1" dirty="0">
              <a:solidFill>
                <a:srgbClr val="FFFFFF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" y="4678872"/>
            <a:ext cx="652272" cy="262128"/>
          </a:xfrm>
          <a:prstGeom prst="rect">
            <a:avLst/>
          </a:prstGeom>
        </p:spPr>
      </p:pic>
      <p:sp>
        <p:nvSpPr>
          <p:cNvPr id="5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3308324" y="1621471"/>
            <a:ext cx="64320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OUR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SOLUTION: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" name="Google Shape;121;p21">
            <a:extLst>
              <a:ext uri="{FF2B5EF4-FFF2-40B4-BE49-F238E27FC236}">
                <a16:creationId xmlns:a16="http://schemas.microsoft.com/office/drawing/2014/main" id="{4B193700-1F91-B643-9775-44C501AA3F22}"/>
              </a:ext>
            </a:extLst>
          </p:cNvPr>
          <p:cNvSpPr txBox="1">
            <a:spLocks/>
          </p:cNvSpPr>
          <p:nvPr/>
        </p:nvSpPr>
        <p:spPr>
          <a:xfrm>
            <a:off x="2638579" y="2178740"/>
            <a:ext cx="1525600" cy="2976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b="1" dirty="0"/>
              <a:t>LIFESTYLE</a:t>
            </a:r>
          </a:p>
          <a:p>
            <a:endParaRPr lang="en-US" sz="1600" b="1" dirty="0"/>
          </a:p>
          <a:p>
            <a:r>
              <a:rPr lang="en-US" altLang="zh-CN" sz="1200" dirty="0"/>
              <a:t>Students</a:t>
            </a:r>
            <a:r>
              <a:rPr lang="zh-CN" altLang="en-US" sz="1200" dirty="0"/>
              <a:t> </a:t>
            </a:r>
            <a:r>
              <a:rPr lang="en-US" altLang="zh-CN" sz="1200" dirty="0"/>
              <a:t>will</a:t>
            </a:r>
            <a:r>
              <a:rPr lang="zh-CN" altLang="en-US" sz="1200" dirty="0"/>
              <a:t> </a:t>
            </a:r>
            <a:r>
              <a:rPr lang="en-US" altLang="zh-CN" sz="1200" dirty="0"/>
              <a:t>have</a:t>
            </a:r>
            <a:r>
              <a:rPr lang="zh-CN" altLang="en-US" sz="1200" dirty="0"/>
              <a:t> </a:t>
            </a:r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healthy</a:t>
            </a:r>
            <a:r>
              <a:rPr lang="zh-CN" altLang="en-US" sz="1200" dirty="0"/>
              <a:t> </a:t>
            </a:r>
            <a:r>
              <a:rPr lang="en-US" altLang="zh-CN" sz="1200" dirty="0"/>
              <a:t>options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their</a:t>
            </a:r>
            <a:r>
              <a:rPr lang="zh-CN" altLang="en-US" sz="1200" dirty="0"/>
              <a:t> </a:t>
            </a:r>
            <a:r>
              <a:rPr lang="en-US" altLang="zh-CN" sz="1200" dirty="0"/>
              <a:t>lifestyles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9" y="4678872"/>
            <a:ext cx="652272" cy="262128"/>
          </a:xfrm>
          <a:prstGeom prst="rect">
            <a:avLst/>
          </a:prstGeom>
        </p:spPr>
      </p:pic>
      <p:sp>
        <p:nvSpPr>
          <p:cNvPr id="8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IMPACTS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68" y="1842687"/>
            <a:ext cx="345771" cy="345771"/>
          </a:xfrm>
          <a:prstGeom prst="rect">
            <a:avLst/>
          </a:prstGeom>
        </p:spPr>
      </p:pic>
      <p:sp>
        <p:nvSpPr>
          <p:cNvPr id="13" name="Google Shape;121;p21">
            <a:extLst>
              <a:ext uri="{FF2B5EF4-FFF2-40B4-BE49-F238E27FC236}">
                <a16:creationId xmlns:a16="http://schemas.microsoft.com/office/drawing/2014/main" id="{4B193700-1F91-B643-9775-44C501AA3F22}"/>
              </a:ext>
            </a:extLst>
          </p:cNvPr>
          <p:cNvSpPr txBox="1">
            <a:spLocks/>
          </p:cNvSpPr>
          <p:nvPr/>
        </p:nvSpPr>
        <p:spPr>
          <a:xfrm>
            <a:off x="813601" y="2178740"/>
            <a:ext cx="1532034" cy="2029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b="1" dirty="0"/>
              <a:t>INFO</a:t>
            </a:r>
          </a:p>
          <a:p>
            <a:endParaRPr lang="en-US" sz="1600" b="1" dirty="0"/>
          </a:p>
          <a:p>
            <a:r>
              <a:rPr lang="en-US" altLang="zh-CN" sz="1200" dirty="0"/>
              <a:t>Provide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platform</a:t>
            </a:r>
            <a:r>
              <a:rPr lang="zh-CN" altLang="en-US" sz="1200" dirty="0"/>
              <a:t> </a:t>
            </a:r>
            <a:r>
              <a:rPr lang="en-US" altLang="zh-CN" sz="1200" dirty="0"/>
              <a:t>that</a:t>
            </a:r>
            <a:r>
              <a:rPr lang="zh-CN" altLang="en-US" sz="1200" dirty="0"/>
              <a:t> </a:t>
            </a:r>
            <a:r>
              <a:rPr lang="en-US" altLang="zh-CN" sz="1200" dirty="0"/>
              <a:t>gives</a:t>
            </a:r>
            <a:r>
              <a:rPr lang="zh-CN" altLang="en-US" sz="1200" dirty="0"/>
              <a:t> </a:t>
            </a:r>
            <a:r>
              <a:rPr lang="en-US" altLang="zh-CN" sz="1200" dirty="0"/>
              <a:t>students</a:t>
            </a:r>
            <a:r>
              <a:rPr lang="zh-CN" altLang="en-US" sz="1200" dirty="0"/>
              <a:t> </a:t>
            </a:r>
            <a:r>
              <a:rPr lang="en-US" altLang="zh-CN" sz="1200" dirty="0"/>
              <a:t>accesses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information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different</a:t>
            </a:r>
            <a:r>
              <a:rPr lang="zh-CN" altLang="en-US" sz="1200" dirty="0"/>
              <a:t> </a:t>
            </a:r>
            <a:r>
              <a:rPr lang="en-US" altLang="zh-CN" sz="1200" dirty="0"/>
              <a:t>activities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9" y="1821483"/>
            <a:ext cx="345771" cy="34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13" y="1800279"/>
            <a:ext cx="388179" cy="388179"/>
          </a:xfrm>
          <a:prstGeom prst="rect">
            <a:avLst/>
          </a:prstGeom>
        </p:spPr>
      </p:pic>
      <p:sp>
        <p:nvSpPr>
          <p:cNvPr id="15" name="Google Shape;121;p21">
            <a:extLst>
              <a:ext uri="{FF2B5EF4-FFF2-40B4-BE49-F238E27FC236}">
                <a16:creationId xmlns:a16="http://schemas.microsoft.com/office/drawing/2014/main" id="{4B193700-1F91-B643-9775-44C501AA3F22}"/>
              </a:ext>
            </a:extLst>
          </p:cNvPr>
          <p:cNvSpPr txBox="1">
            <a:spLocks/>
          </p:cNvSpPr>
          <p:nvPr/>
        </p:nvSpPr>
        <p:spPr>
          <a:xfrm>
            <a:off x="4296773" y="2167254"/>
            <a:ext cx="1636887" cy="2976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600" b="1" dirty="0"/>
              <a:t>CONNECTION</a:t>
            </a:r>
          </a:p>
          <a:p>
            <a:endParaRPr lang="en-US" sz="1600" b="1" dirty="0"/>
          </a:p>
          <a:p>
            <a:r>
              <a:rPr lang="en-US" altLang="zh-CN" sz="1200" dirty="0"/>
              <a:t>Create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strengthen</a:t>
            </a:r>
            <a:r>
              <a:rPr lang="zh-CN" altLang="en-US" sz="1200" dirty="0"/>
              <a:t> </a:t>
            </a:r>
            <a:r>
              <a:rPr lang="en-US" altLang="zh-CN" sz="1200" dirty="0"/>
              <a:t>connections</a:t>
            </a:r>
            <a:r>
              <a:rPr lang="zh-CN" altLang="en-US" sz="1200" dirty="0"/>
              <a:t> </a:t>
            </a:r>
            <a:r>
              <a:rPr lang="en-US" altLang="zh-CN" sz="1200" dirty="0"/>
              <a:t>between</a:t>
            </a:r>
            <a:r>
              <a:rPr lang="zh-CN" altLang="en-US" sz="1200" dirty="0"/>
              <a:t> </a:t>
            </a:r>
            <a:r>
              <a:rPr lang="en-US" altLang="zh-CN" sz="1200" dirty="0"/>
              <a:t>students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7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1321324" y="962472"/>
            <a:ext cx="6545104" cy="311794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1784627" y="1780230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4;p26"/>
          <p:cNvSpPr/>
          <p:nvPr/>
        </p:nvSpPr>
        <p:spPr>
          <a:xfrm>
            <a:off x="2629305" y="1543161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4;p26"/>
          <p:cNvSpPr/>
          <p:nvPr/>
        </p:nvSpPr>
        <p:spPr>
          <a:xfrm>
            <a:off x="4584701" y="2231458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4;p26"/>
          <p:cNvSpPr/>
          <p:nvPr/>
        </p:nvSpPr>
        <p:spPr>
          <a:xfrm>
            <a:off x="4729211" y="1143677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4;p26"/>
          <p:cNvSpPr/>
          <p:nvPr/>
        </p:nvSpPr>
        <p:spPr>
          <a:xfrm>
            <a:off x="4584702" y="3164655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64;p26"/>
          <p:cNvSpPr/>
          <p:nvPr/>
        </p:nvSpPr>
        <p:spPr>
          <a:xfrm>
            <a:off x="5680698" y="1124880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4;p26"/>
          <p:cNvSpPr/>
          <p:nvPr/>
        </p:nvSpPr>
        <p:spPr>
          <a:xfrm>
            <a:off x="3037769" y="3008274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4;p26"/>
          <p:cNvSpPr/>
          <p:nvPr/>
        </p:nvSpPr>
        <p:spPr>
          <a:xfrm>
            <a:off x="5944449" y="1805011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64;p26"/>
          <p:cNvSpPr/>
          <p:nvPr/>
        </p:nvSpPr>
        <p:spPr>
          <a:xfrm>
            <a:off x="6572273" y="3187682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4;p26"/>
          <p:cNvSpPr/>
          <p:nvPr/>
        </p:nvSpPr>
        <p:spPr>
          <a:xfrm>
            <a:off x="6506491" y="1918696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64;p26"/>
          <p:cNvSpPr/>
          <p:nvPr/>
        </p:nvSpPr>
        <p:spPr>
          <a:xfrm>
            <a:off x="4460754" y="1481263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64;p26"/>
          <p:cNvSpPr/>
          <p:nvPr/>
        </p:nvSpPr>
        <p:spPr>
          <a:xfrm>
            <a:off x="1708427" y="1609900"/>
            <a:ext cx="268457" cy="312762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7970011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1080" y="4047117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!: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students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different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campuses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respond</a:t>
            </a:r>
            <a:endParaRPr lang="en-US" sz="800" dirty="0">
              <a:solidFill>
                <a:schemeClr val="accent4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4309" y="3028614"/>
            <a:ext cx="108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!: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communication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zh-CN" altLang="en-US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800" dirty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enterprises</a:t>
            </a:r>
            <a:endParaRPr lang="en-US" sz="800" dirty="0">
              <a:solidFill>
                <a:schemeClr val="accent4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9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962457"/>
              </p:ext>
            </p:extLst>
          </p:nvPr>
        </p:nvGraphicFramePr>
        <p:xfrm>
          <a:off x="664515" y="995619"/>
          <a:ext cx="6779623" cy="3951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94;p18">
            <a:extLst>
              <a:ext uri="{FF2B5EF4-FFF2-40B4-BE49-F238E27FC236}">
                <a16:creationId xmlns:a16="http://schemas.microsoft.com/office/drawing/2014/main" id="{180D18FD-38EA-E143-8CB4-51A7BC2908DB}"/>
              </a:ext>
            </a:extLst>
          </p:cNvPr>
          <p:cNvSpPr txBox="1">
            <a:spLocks/>
          </p:cNvSpPr>
          <p:nvPr/>
        </p:nvSpPr>
        <p:spPr>
          <a:xfrm>
            <a:off x="664515" y="249871"/>
            <a:ext cx="584664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434343"/>
              </a:buClr>
              <a:buSzPts val="4800"/>
              <a:buFont typeface="Lato Hairline"/>
              <a:buNone/>
              <a:defRPr sz="4400">
                <a:solidFill>
                  <a:srgbClr val="434343"/>
                </a:solidFill>
                <a:latin typeface="Century Gothic" charset="0"/>
                <a:ea typeface="Century Gothic" charset="0"/>
                <a:cs typeface="Century Gothic" charset="0"/>
                <a:sym typeface="Lato Hairline"/>
              </a:defRPr>
            </a:lvl1pPr>
            <a:lvl2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37" y="2792126"/>
            <a:ext cx="1939247" cy="63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23" y="1640204"/>
            <a:ext cx="1877833" cy="6189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43608" y="3880682"/>
            <a:ext cx="1370938" cy="452780"/>
            <a:chOff x="7448781" y="4246775"/>
            <a:chExt cx="541877" cy="1650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724" y="4263615"/>
              <a:ext cx="138703" cy="13870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349" y="4262076"/>
              <a:ext cx="138703" cy="1387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781" y="4246775"/>
              <a:ext cx="155543" cy="1555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934" y="4251066"/>
              <a:ext cx="160724" cy="160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0" t="3586" b="14017"/>
          <a:stretch/>
        </p:blipFill>
        <p:spPr>
          <a:xfrm>
            <a:off x="-283465" y="-749808"/>
            <a:ext cx="5839111" cy="6574536"/>
          </a:xfrm>
          <a:prstGeom prst="rect">
            <a:avLst/>
          </a:prstGeom>
        </p:spPr>
      </p:pic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1609698" y="1688791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>
                <a:solidFill>
                  <a:srgbClr val="FFFFFF"/>
                </a:solidFill>
                <a:latin typeface="Century Gothic" panose="020B0502020202020204" pitchFamily="34" charset="0"/>
              </a:rPr>
              <a:t>DETAILS</a:t>
            </a:r>
            <a:endParaRPr lang="en-US" sz="6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Google Shape;250;p36"/>
          <p:cNvSpPr txBox="1">
            <a:spLocks/>
          </p:cNvSpPr>
          <p:nvPr/>
        </p:nvSpPr>
        <p:spPr>
          <a:xfrm>
            <a:off x="4581499" y="2372326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en-US" altLang="zh-CN" sz="6000">
                <a:solidFill>
                  <a:schemeClr val="tx1"/>
                </a:solidFill>
                <a:latin typeface="Century Gothic" panose="020B0502020202020204" pitchFamily="34" charset="0"/>
              </a:rPr>
              <a:t>REVIEW</a:t>
            </a:r>
            <a:endParaRPr lang="en-US" sz="6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171</Words>
  <Application>Microsoft Macintosh PowerPoint</Application>
  <PresentationFormat>如螢幕大小 (16:9)</PresentationFormat>
  <Paragraphs>66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 Unicode MS</vt:lpstr>
      <vt:lpstr>Arial</vt:lpstr>
      <vt:lpstr>Calibri</vt:lpstr>
      <vt:lpstr>Century Gothic</vt:lpstr>
      <vt:lpstr>Lato Hairline</vt:lpstr>
      <vt:lpstr>Lato Light</vt:lpstr>
      <vt:lpstr>Eglamour template</vt:lpstr>
      <vt:lpstr>CAMPUS PARTY</vt:lpstr>
      <vt:lpstr>PowerPoint 簡報</vt:lpstr>
      <vt:lpstr>PowerPoint 簡報</vt:lpstr>
      <vt:lpstr>CAMPUS PARTY</vt:lpstr>
      <vt:lpstr>PowerPoint 簡報</vt:lpstr>
      <vt:lpstr>PowerPoint 簡報</vt:lpstr>
      <vt:lpstr>PowerPoint 簡報</vt:lpstr>
      <vt:lpstr>PowerPoint 簡報</vt:lpstr>
      <vt:lpstr>DETAILS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Party ra</dc:title>
  <cp:lastModifiedBy>Hsiang-Hua Chen</cp:lastModifiedBy>
  <cp:revision>66</cp:revision>
  <dcterms:modified xsi:type="dcterms:W3CDTF">2018-12-10T04:01:14Z</dcterms:modified>
</cp:coreProperties>
</file>